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74" r:id="rId6"/>
    <p:sldId id="275" r:id="rId7"/>
    <p:sldId id="276" r:id="rId8"/>
    <p:sldId id="277" r:id="rId9"/>
    <p:sldId id="267" r:id="rId10"/>
    <p:sldId id="268" r:id="rId11"/>
    <p:sldId id="270" r:id="rId12"/>
    <p:sldId id="269" r:id="rId13"/>
    <p:sldId id="271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7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7687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отдыха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«Никольское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Мараловодческое хозяйство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«Антарес»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" y="2348880"/>
            <a:ext cx="9140516" cy="453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для принятия пантовых ванн (открыт в 2021 году)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639"/>
            <a:ext cx="9144000" cy="4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3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для принятия пантовых ванн (открыт в 2021 году)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638"/>
            <a:ext cx="9144000" cy="4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для варки пантов и консервации (открыт в 2021 году)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639"/>
            <a:ext cx="9144000" cy="4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9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для варки пантов и консервации (открыт в 2021 году)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638"/>
            <a:ext cx="9144000" cy="4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собственного мараловодческого хозяйства и  консервации пантов – мы производим более 50 видов продукции из пантов и крови марала под нашим брендом «Алтамар»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Николай\Desktop\Алтамар\Фотографии\Таёжная Лавка фото\pantogematoge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1" y="1874639"/>
            <a:ext cx="59642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91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 собственного мараловодческого хозяйства и  консервации пантов – мы производим более 50 видов продукции из пантов и крови марала под нашим брендом «Алтамар»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Николай\Desktop\Алтамар\Фотографии\Таёжная Лавка фото\panty-v-medu-kusochkam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1" y="1874639"/>
            <a:ext cx="5964238" cy="49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4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санаториев 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салонов: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Установка А 500 для приготовление пантовых ванн круглый год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Users\Николай\Desktop\Алтамар\Фотографии\Установка\IMG_3069-06-11-17-11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781" y="1874639"/>
            <a:ext cx="4262438" cy="49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4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для санаториев 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салонов: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Паровая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фитосауна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«Алтай» с возможностью проведение пантовых процедур, зарегистрированная, как изделие медицинского назначения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49" y="1879823"/>
            <a:ext cx="3449638" cy="47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Содержимое 3" descr="рег_удостоверение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408" y="2492896"/>
            <a:ext cx="2395538" cy="3295650"/>
          </a:xfrm>
        </p:spPr>
      </p:pic>
      <p:pic>
        <p:nvPicPr>
          <p:cNvPr id="7" name="Содержимое 3" descr="свидет_госрег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26046"/>
            <a:ext cx="234791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12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Ростислав\Downloads\IMG_3038-08-08-18-08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4"/>
            <a:ext cx="9144000" cy="56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68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Территория базы отдыха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453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туристической инфраструктуры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" y="1453354"/>
            <a:ext cx="9145819" cy="54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1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объектов входящие в комплекс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16" y="2420888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Территория 4500 Га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Полностью огорожено 2680 ГА железобетонными столбами и разделены на 15 парков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Действующая круглогодичная база отдыха «Никольское» вместимость 110 мест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Мараловодческое хозяйство поголовье маралов </a:t>
            </a:r>
            <a:r>
              <a:rPr lang="ru-RU" sz="2400" dirty="0" smtClean="0"/>
              <a:t>1200 </a:t>
            </a:r>
            <a:r>
              <a:rPr lang="ru-RU" sz="2400" dirty="0" smtClean="0"/>
              <a:t>голов, лошади, КРС.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 3 </a:t>
            </a:r>
            <a:r>
              <a:rPr lang="ru-RU" sz="2400" smtClean="0"/>
              <a:t>Горнолыжных </a:t>
            </a:r>
            <a:r>
              <a:rPr lang="ru-RU" sz="2400" smtClean="0"/>
              <a:t>спуска</a:t>
            </a:r>
            <a:endParaRPr lang="ru-RU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Озера (зарыбление)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51540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объектов входящие в комплекс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1" y="2276872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Вся территория оборудована видеонаблюдением синхронизируется на любом устройстве, в любой точке мира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Новый </a:t>
            </a:r>
            <a:r>
              <a:rPr lang="en-US" sz="2400" dirty="0" smtClean="0"/>
              <a:t>SPA </a:t>
            </a:r>
            <a:r>
              <a:rPr lang="ru-RU" sz="2400" dirty="0" smtClean="0"/>
              <a:t>комплекс для принятия пантовых ванн, </a:t>
            </a:r>
            <a:r>
              <a:rPr lang="ru-RU" sz="2400" dirty="0" err="1" smtClean="0"/>
              <a:t>релакс</a:t>
            </a:r>
            <a:r>
              <a:rPr lang="ru-RU" sz="2400" dirty="0" smtClean="0"/>
              <a:t> зоны, массажные кабинеты (новый комплекс запущен в 2021 году)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Современный комплекс для приготовление пантовых ванн, и их консервации (аналогов нет в России, запущен в 2021 году)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Каскад озёр для </a:t>
            </a:r>
            <a:r>
              <a:rPr lang="ru-RU" sz="2400" dirty="0" smtClean="0"/>
              <a:t>зарыбления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 smtClean="0"/>
              <a:t>2020 году введен в эксплуатацию новый </a:t>
            </a:r>
            <a:r>
              <a:rPr lang="ru-RU" sz="2400" dirty="0" err="1" smtClean="0"/>
              <a:t>разбивочно</a:t>
            </a:r>
            <a:r>
              <a:rPr lang="ru-RU" sz="2400" dirty="0" smtClean="0"/>
              <a:t>- </a:t>
            </a:r>
            <a:r>
              <a:rPr lang="ru-RU" sz="2400" dirty="0" err="1" smtClean="0"/>
              <a:t>срезочный</a:t>
            </a:r>
            <a:r>
              <a:rPr lang="ru-RU" sz="2400" dirty="0" smtClean="0"/>
              <a:t> прогон и станок для маралов, КРС, лошадей.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483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70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гостиничной инфраструктуры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70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гостиничной инфраструктуры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584"/>
            <a:ext cx="9144000" cy="51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70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гостиничной инфраструктуры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17008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гостиничной инфраструктуры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808"/>
            <a:ext cx="915894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18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8746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для принятия пантовых ванн (открыт в 2021 году)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639"/>
            <a:ext cx="9144000" cy="49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121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308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База отдыха «Никольское»  Мараловодческое хозяйство  ООО «Антарес»</vt:lpstr>
      <vt:lpstr>Территория базы отдыха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проект  мараловодческое хозяйство «Никольское»</dc:title>
  <dc:creator>Николай Свиридов</dc:creator>
  <cp:lastModifiedBy>Nicolai Sviridov</cp:lastModifiedBy>
  <cp:revision>31</cp:revision>
  <dcterms:created xsi:type="dcterms:W3CDTF">2020-08-03T04:11:55Z</dcterms:created>
  <dcterms:modified xsi:type="dcterms:W3CDTF">2022-10-31T12:12:17Z</dcterms:modified>
</cp:coreProperties>
</file>